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A2D-B3EF-C0C3-E25B-E60905D0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E53D7-FF24-91E8-5AA6-34818A86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93D-FE57-4300-BFC5-47291BBF3FC2}" type="datetimeFigureOut">
              <a:rPr lang="en-DE" smtClean="0"/>
              <a:t>19/07/2022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F2811-CBCD-4003-A713-E80B1DD3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2207-DAD1-604D-2450-B91B8473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627-1BC5-459B-99E6-13A2906B87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855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624718-F2DC-2CFE-42C0-0DF0970DF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0B417-DFDC-0916-5F14-75AED51B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1AD52-E4EC-3DBC-A7EF-8B55E8F1C9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393D-FE57-4300-BFC5-47291BBF3FC2}" type="datetimeFigureOut">
              <a:rPr lang="en-DE" smtClean="0"/>
              <a:t>19/07/2022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6723B-A68E-105F-F0A7-76D9B1D8F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BA27-651A-5E16-EE47-24B253531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D627-1BC5-459B-99E6-13A2906B87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818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C0A4F4-8929-B3FE-622F-66547CEA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b="1">
                <a:latin typeface="Arial" pitchFamily="34"/>
                <a:cs typeface="Arial" pitchFamily="34"/>
              </a:rPr>
              <a:t>Assignment 9</a:t>
            </a:r>
            <a:br>
              <a:rPr lang="en-US" sz="3200"/>
            </a:br>
            <a:r>
              <a:rPr lang="en-GB" sz="3200">
                <a:latin typeface="Arial" pitchFamily="34"/>
                <a:cs typeface="Arial" pitchFamily="34"/>
              </a:rPr>
              <a:t>Transportation &amp; Warehouse Location Problem</a:t>
            </a:r>
            <a:br>
              <a:rPr lang="en-US" sz="3200"/>
            </a:br>
            <a:endParaRPr lang="en-US"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9043-5261-B85C-804A-BB7DE341D7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2645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180C28-A058-B8A6-C6A3-BF4A8DF2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4193B-96A4-5A19-FF99-63782D236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59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2EFDD5-6BDD-CEE4-C954-5EE8F1A5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BEB0E-1F8E-8CE0-9261-2A7C502279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5318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DDDDAA-4096-E245-ED06-FA6331BA7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8DB44-AC69-889B-C65A-A7D581D79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6553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EAE31B-DFCE-C1D3-A1CE-1618A11C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07D3-0FD3-8D99-98FF-AC839539E3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9250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58DC64-E6C4-FFCC-E408-DBE79E48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E9E30-0CA8-76C4-A7AE-F1BFAA62B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5441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42ED96-28BE-C6C9-F50F-0F58871E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CCA9-BBC7-BF85-C308-5D235FE4F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542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742D7D-A9EB-5412-B23E-EEF622E2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776DB-E9BF-47D8-711C-1CA2EDD49F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016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FD9A49-0A77-2769-8485-2D351CF3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GB" sz="4000">
                <a:latin typeface="Arial" pitchFamily="34"/>
                <a:cs typeface="Arial" pitchFamily="34"/>
              </a:rPr>
              <a:t>The Warehouse Problem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44CEB-6451-F971-011F-8817E8237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879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3F3484-9871-92E9-84D2-5AD48784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Theoretical 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1AF4B-AE45-5F62-727F-51EE71718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585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C97002-1C09-F5CB-21DF-E8FE48F7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Mathematical model(General Solution)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EBE73-F4AF-606C-9F85-9012C4E3A3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7433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C1AFE8-A121-5F81-8C67-BE8A0202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89B1A-715B-5331-FD89-B0B2031DD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7913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A521D7-EE77-CC60-7ADB-4A82745A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Mathematical model(General Solution)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FF0ED-9D36-E014-BE4F-57EC535296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230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0323C2-097A-C4D9-5FF3-F6DE971CA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Business Application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D9905-C965-D920-43B9-09E6847D37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7898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5AF53A-777C-8030-2FD8-F1B594AE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ACEDD-AA06-1E69-3E2D-0E4D10D65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661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2B9F36-D7A6-F274-A314-32E87019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E25E9-5A73-26FF-224D-291763B49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4571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56489F-391E-8E08-3564-9D328853A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F0DEE-25E7-277A-08CD-BA55AFD72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680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8F4ABD-5096-EA01-2336-46C04FD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4A8C0-1413-2531-8DCB-E9CD5462B5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5920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0A7004-99AA-AC55-C9A1-677D4386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D8195-F3FB-EEAD-4B39-676663CB32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9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6FF306-7DEC-E553-F094-C798DEED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3FAD8-1108-9211-2FC1-BDBE4E818F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28764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95D628-1878-B28F-C134-0BB5733C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Implementation in CPLEX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91A62-A576-1E75-8AC3-EEC64DCDE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24978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A67845-4D92-59AA-6CF4-60810734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3200">
                <a:latin typeface="Arial" pitchFamily="34"/>
                <a:cs typeface="Arial" pitchFamily="34"/>
              </a:rPr>
              <a:t>Why transportation problem is easier to solve than the warehouse location problem? </a:t>
            </a:r>
            <a:endParaRPr lang="en-DE" sz="32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AC51F-257C-1DDA-0A63-14E3D450A6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979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358DD1-66AB-665E-90A0-C784662B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GB" sz="4000">
                <a:latin typeface="Arial" pitchFamily="34"/>
                <a:cs typeface="Arial" pitchFamily="34"/>
              </a:rPr>
              <a:t>The Transportation Problem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B0672-602E-45E7-6900-FBE2B052F7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824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4AE041-EC76-AA16-B66F-F65D9839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References </a:t>
            </a:r>
            <a:endParaRPr lang="en-DE" sz="4000" dirty="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B6B6F-307E-4D01-85EB-0896FB90F7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8240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F51F05-4D87-EB7C-1225-24D03E4F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18498-7006-9CD2-68B7-5EA96CDFD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8532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FFA700-5CE2-D14E-7CE7-13AB7659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Theoretical 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59253-217C-8B86-2066-0196C18FEC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1976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0169B4-A086-0F9F-073B-6DF27614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sz="4000">
                <a:latin typeface="Arial" pitchFamily="34"/>
                <a:cs typeface="Arial" pitchFamily="34"/>
              </a:rPr>
              <a:t>Assignment problem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B1BAD-D1E6-057C-7CDA-6E491E514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9793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6E2A9-90E6-283C-178E-B7B5CF1A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Mathematical model(General Solution)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E4620-232E-3847-F5B6-1F0CC1A43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051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816030-7CFD-C848-C17C-0CFC2BCB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Mathematical model(General Solution)</a:t>
            </a:r>
            <a:endParaRPr lang="en-DE" sz="4000">
              <a:latin typeface="Arial" pitchFamily="34"/>
              <a:cs typeface="Arial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82058-625F-FB3B-6DD6-B332AA9E2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440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38FFCB-BBEA-9F66-0C75-3CFA5393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Business Application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F870D-2842-D26A-13FD-0E5738FEF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9892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A49BF3-6CA9-676B-63C0-8354F5E8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>
                <a:latin typeface="Arial" pitchFamily="34"/>
                <a:cs typeface="Arial" pitchFamily="34"/>
              </a:rPr>
              <a:t>Business Application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1EE8E-7EA7-88AD-2491-BBAA5F0A23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164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Widescreen</PresentationFormat>
  <Paragraphs>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Assignment 9 Transportation &amp; Warehouse Location Problem </vt:lpstr>
      <vt:lpstr>Overview</vt:lpstr>
      <vt:lpstr>The Transportation Problem</vt:lpstr>
      <vt:lpstr>Theoretical  Background</vt:lpstr>
      <vt:lpstr>Assignment problem</vt:lpstr>
      <vt:lpstr>Mathematical model(General Solution)</vt:lpstr>
      <vt:lpstr>Mathematical model(General Solution)</vt:lpstr>
      <vt:lpstr>Business Application Example</vt:lpstr>
      <vt:lpstr>Business Application Example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The Warehouse Problem</vt:lpstr>
      <vt:lpstr>Theoretical  Background</vt:lpstr>
      <vt:lpstr>Mathematical model(General Solution)</vt:lpstr>
      <vt:lpstr>Mathematical model(General Solution)</vt:lpstr>
      <vt:lpstr>Business Application Example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Implementation in CPLEX</vt:lpstr>
      <vt:lpstr>Why transportation problem is easier to solve than the warehouse location problem?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9 Transportation &amp; Warehouse Location Problem </dc:title>
  <dc:creator>Cheruparambath, Vishakh</dc:creator>
  <cp:lastModifiedBy>Cheruparambath, Vishakh</cp:lastModifiedBy>
  <cp:revision>1</cp:revision>
  <dcterms:created xsi:type="dcterms:W3CDTF">2022-07-19T07:42:46Z</dcterms:created>
  <dcterms:modified xsi:type="dcterms:W3CDTF">2022-07-19T07:42:46Z</dcterms:modified>
</cp:coreProperties>
</file>